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068BB0-14ED-4C56-B2FD-3000710F3BA9}" v="1" dt="2026-03-29T10:50:24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ankumar Vadde" userId="d4c6f562e918e6fe" providerId="LiveId" clId="{B7203289-50FA-4717-AE80-3F14D33E3ABE}"/>
    <pc:docChg chg="modSld">
      <pc:chgData name="Pavankumar Vadde" userId="d4c6f562e918e6fe" providerId="LiveId" clId="{B7203289-50FA-4717-AE80-3F14D33E3ABE}" dt="2026-03-29T11:31:33.656" v="44" actId="20577"/>
      <pc:docMkLst>
        <pc:docMk/>
      </pc:docMkLst>
      <pc:sldChg chg="modSp mod">
        <pc:chgData name="Pavankumar Vadde" userId="d4c6f562e918e6fe" providerId="LiveId" clId="{B7203289-50FA-4717-AE80-3F14D33E3ABE}" dt="2026-03-29T10:52:03.924" v="33" actId="1035"/>
        <pc:sldMkLst>
          <pc:docMk/>
          <pc:sldMk cId="0" sldId="256"/>
        </pc:sldMkLst>
        <pc:spChg chg="mod">
          <ac:chgData name="Pavankumar Vadde" userId="d4c6f562e918e6fe" providerId="LiveId" clId="{B7203289-50FA-4717-AE80-3F14D33E3ABE}" dt="2026-03-29T10:52:03.924" v="33" actId="1035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Pavankumar Vadde" userId="d4c6f562e918e6fe" providerId="LiveId" clId="{B7203289-50FA-4717-AE80-3F14D33E3ABE}" dt="2026-03-29T11:25:19.352" v="40" actId="20577"/>
        <pc:sldMkLst>
          <pc:docMk/>
          <pc:sldMk cId="0" sldId="257"/>
        </pc:sldMkLst>
        <pc:spChg chg="mod">
          <ac:chgData name="Pavankumar Vadde" userId="d4c6f562e918e6fe" providerId="LiveId" clId="{B7203289-50FA-4717-AE80-3F14D33E3ABE}" dt="2026-03-29T10:40:40.190" v="2" actId="1036"/>
          <ac:spMkLst>
            <pc:docMk/>
            <pc:sldMk cId="0" sldId="257"/>
            <ac:spMk id="2" creationId="{00000000-0000-0000-0000-000000000000}"/>
          </ac:spMkLst>
        </pc:spChg>
        <pc:spChg chg="mod">
          <ac:chgData name="Pavankumar Vadde" userId="d4c6f562e918e6fe" providerId="LiveId" clId="{B7203289-50FA-4717-AE80-3F14D33E3ABE}" dt="2026-03-29T11:25:19.352" v="40" actId="20577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Pavankumar Vadde" userId="d4c6f562e918e6fe" providerId="LiveId" clId="{B7203289-50FA-4717-AE80-3F14D33E3ABE}" dt="2026-03-29T11:29:55.424" v="43" actId="20577"/>
        <pc:sldMkLst>
          <pc:docMk/>
          <pc:sldMk cId="0" sldId="259"/>
        </pc:sldMkLst>
        <pc:spChg chg="mod">
          <ac:chgData name="Pavankumar Vadde" userId="d4c6f562e918e6fe" providerId="LiveId" clId="{B7203289-50FA-4717-AE80-3F14D33E3ABE}" dt="2026-03-29T11:29:55.424" v="43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Pavankumar Vadde" userId="d4c6f562e918e6fe" providerId="LiveId" clId="{B7203289-50FA-4717-AE80-3F14D33E3ABE}" dt="2026-03-29T11:31:33.656" v="44" actId="20577"/>
        <pc:sldMkLst>
          <pc:docMk/>
          <pc:sldMk cId="0" sldId="260"/>
        </pc:sldMkLst>
        <pc:spChg chg="mod">
          <ac:chgData name="Pavankumar Vadde" userId="d4c6f562e918e6fe" providerId="LiveId" clId="{B7203289-50FA-4717-AE80-3F14D33E3ABE}" dt="2026-03-29T10:38:51.334" v="1" actId="1035"/>
          <ac:spMkLst>
            <pc:docMk/>
            <pc:sldMk cId="0" sldId="260"/>
            <ac:spMk id="2" creationId="{00000000-0000-0000-0000-000000000000}"/>
          </ac:spMkLst>
        </pc:spChg>
        <pc:spChg chg="mod">
          <ac:chgData name="Pavankumar Vadde" userId="d4c6f562e918e6fe" providerId="LiveId" clId="{B7203289-50FA-4717-AE80-3F14D33E3ABE}" dt="2026-03-29T11:31:33.656" v="44" actId="20577"/>
          <ac:spMkLst>
            <pc:docMk/>
            <pc:sldMk cId="0" sldId="260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Introduction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Vision-Aid Hack For Inclusion 2026</a:t>
            </a:r>
          </a:p>
          <a:p>
            <a:r>
              <a:rPr lang="en-US" dirty="0"/>
              <a:t>Team members:</a:t>
            </a:r>
          </a:p>
          <a:p>
            <a:pPr marL="0" indent="0">
              <a:buNone/>
            </a:pPr>
            <a:r>
              <a:rPr dirty="0"/>
              <a:t>Ramesh (Developer / Project Lead)</a:t>
            </a:r>
          </a:p>
          <a:p>
            <a:r>
              <a:rPr dirty="0"/>
              <a:t>Pavan Kumar (Tester / Researcher)</a:t>
            </a:r>
            <a:endParaRPr lang="en-US" dirty="0"/>
          </a:p>
          <a:p>
            <a:r>
              <a:rPr lang="en-IN" dirty="0"/>
              <a:t>Tamil Selvan</a:t>
            </a:r>
          </a:p>
          <a:p>
            <a:r>
              <a:rPr lang="en-IN" dirty="0"/>
              <a:t>Vignesh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Thank you for watching our demo</a:t>
            </a:r>
          </a:p>
          <a:p>
            <a:r>
              <a:t>Helps users read content by breaking language barriers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4470"/>
            <a:ext cx="8229600" cy="1143000"/>
          </a:xfrm>
        </p:spPr>
        <p:txBody>
          <a:bodyPr>
            <a:normAutofit/>
          </a:bodyPr>
          <a:lstStyle/>
          <a:p>
            <a:r>
              <a:rPr lang="en-IN" dirty="0"/>
              <a:t>Sarvam Indian AI TTS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dirty="0"/>
              <a:t>NVDA add-on providin</a:t>
            </a:r>
            <a:r>
              <a:rPr lang="en-US" dirty="0"/>
              <a:t>g</a:t>
            </a:r>
            <a:r>
              <a:rPr dirty="0"/>
              <a:t> natural, real-time speech</a:t>
            </a:r>
          </a:p>
          <a:p>
            <a:r>
              <a:rPr dirty="0"/>
              <a:t>Focused on Indian languages and multilingual users</a:t>
            </a:r>
          </a:p>
          <a:p>
            <a:r>
              <a:rPr dirty="0"/>
              <a:t>Supports TTS and real-time translation</a:t>
            </a:r>
          </a:p>
          <a:p>
            <a:r>
              <a:rPr dirty="0"/>
              <a:t>Improves accessibility for screen reader users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Problem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Most TTS systems focus on English</a:t>
            </a:r>
          </a:p>
          <a:p>
            <a:r>
              <a:t>Indian language voices are robotic or unclear</a:t>
            </a:r>
          </a:p>
          <a:p>
            <a:r>
              <a:t>Difficult to read documents, news, messages</a:t>
            </a:r>
          </a:p>
          <a:p>
            <a:r>
              <a:t>Creates barriers for visually impaired users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0368"/>
            <a:ext cx="8229600" cy="4525963"/>
          </a:xfrm>
        </p:spPr>
        <p:txBody>
          <a:bodyPr/>
          <a:lstStyle/>
          <a:p>
            <a:r>
              <a:rPr dirty="0"/>
              <a:t>NVDA add-on using Sarvam AI</a:t>
            </a:r>
          </a:p>
          <a:p>
            <a:r>
              <a:rPr dirty="0"/>
              <a:t>Natural Indian language voices</a:t>
            </a:r>
          </a:p>
          <a:p>
            <a:r>
              <a:rPr dirty="0"/>
              <a:t>Reads documents, PDFs, news</a:t>
            </a:r>
            <a:r>
              <a:rPr lang="en-US" dirty="0"/>
              <a:t> articles</a:t>
            </a:r>
            <a:r>
              <a:rPr dirty="0"/>
              <a:t>, </a:t>
            </a:r>
            <a:r>
              <a:rPr lang="en-US" dirty="0"/>
              <a:t>and </a:t>
            </a:r>
            <a:r>
              <a:rPr dirty="0"/>
              <a:t>WhatsApp messages</a:t>
            </a:r>
          </a:p>
          <a:p>
            <a:r>
              <a:rPr dirty="0"/>
              <a:t>Real-time translation support</a:t>
            </a:r>
          </a:p>
          <a:p>
            <a:r>
              <a:rPr dirty="0"/>
              <a:t>Text-to-Speech with Intelligence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t>Technology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Python</a:t>
            </a:r>
          </a:p>
          <a:p>
            <a:r>
              <a:rPr dirty="0"/>
              <a:t>Sarvam AI SDK</a:t>
            </a:r>
          </a:p>
          <a:p>
            <a:r>
              <a:rPr dirty="0"/>
              <a:t>Sarvam Bulbul v3 TTS Model</a:t>
            </a:r>
          </a:p>
          <a:p>
            <a:r>
              <a:rPr dirty="0"/>
              <a:t>Streaming WebSocket API</a:t>
            </a:r>
          </a:p>
          <a:p>
            <a:r>
              <a:rPr dirty="0"/>
              <a:t>Sarvam API Key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Real-time streaming TTS</a:t>
            </a:r>
          </a:p>
          <a:p>
            <a:r>
              <a:rPr dirty="0"/>
              <a:t>Indian language support</a:t>
            </a:r>
          </a:p>
          <a:p>
            <a:r>
              <a:rPr dirty="0"/>
              <a:t>Real-time translation</a:t>
            </a:r>
          </a:p>
          <a:p>
            <a:r>
              <a:rPr dirty="0"/>
              <a:t>Natural voices</a:t>
            </a:r>
          </a:p>
          <a:p>
            <a:r>
              <a:rPr dirty="0"/>
              <a:t>Shortcut keys</a:t>
            </a:r>
          </a:p>
          <a:p>
            <a:r>
              <a:rPr lang="en-IN" dirty="0"/>
              <a:t>Adding translation  to </a:t>
            </a:r>
            <a:r>
              <a:rPr dirty="0"/>
              <a:t>Clipboard</a:t>
            </a:r>
          </a:p>
          <a:p>
            <a:r>
              <a:rPr dirty="0"/>
              <a:t>NVDA integration</a:t>
            </a:r>
            <a:r>
              <a:rPr lang="en-US" dirty="0"/>
              <a:t>  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t>Live demo by Ramesh</a:t>
            </a:r>
          </a:p>
          <a:p>
            <a:r>
              <a:t>NVDA integration</a:t>
            </a:r>
          </a:p>
          <a:p>
            <a:r>
              <a:t>Real-time speech</a:t>
            </a:r>
          </a:p>
          <a:p>
            <a:r>
              <a:t>Indian language support</a:t>
            </a:r>
          </a:p>
          <a:p>
            <a:r>
              <a:t>Translation feature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Future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Audio generation feature</a:t>
            </a:r>
          </a:p>
          <a:p>
            <a:r>
              <a:t>LLM integration (Sarvam AI)</a:t>
            </a:r>
          </a:p>
          <a:p>
            <a:r>
              <a:t>More languages</a:t>
            </a:r>
          </a:p>
          <a:p>
            <a:r>
              <a:t>Better speed</a:t>
            </a:r>
          </a:p>
          <a:p>
            <a:r>
              <a:t>More voice options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Helps screen reader users access content</a:t>
            </a:r>
          </a:p>
          <a:p>
            <a:r>
              <a:t>Supports documents, education, news, WhatsApp</a:t>
            </a:r>
          </a:p>
          <a:p>
            <a:r>
              <a:t>Breaks language barriers</a:t>
            </a:r>
          </a:p>
          <a:p>
            <a:r>
              <a:t>Improves accessibility and independence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219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Introduction</vt:lpstr>
      <vt:lpstr>Sarvam Indian AI TTS</vt:lpstr>
      <vt:lpstr>Problem Statement</vt:lpstr>
      <vt:lpstr>Solution</vt:lpstr>
      <vt:lpstr>Technology Used</vt:lpstr>
      <vt:lpstr>Key Features</vt:lpstr>
      <vt:lpstr>Demo</vt:lpstr>
      <vt:lpstr>Future Improvements</vt:lpstr>
      <vt:lpstr>Conclusion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Pavankumar Vadde</cp:lastModifiedBy>
  <cp:revision>11</cp:revision>
  <dcterms:created xsi:type="dcterms:W3CDTF">2013-01-27T09:14:16Z</dcterms:created>
  <dcterms:modified xsi:type="dcterms:W3CDTF">2026-03-29T11:31:42Z</dcterms:modified>
  <cp:category/>
</cp:coreProperties>
</file>